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8" r:id="rId9"/>
    <p:sldId id="265" r:id="rId10"/>
    <p:sldId id="267" r:id="rId11"/>
    <p:sldId id="262" r:id="rId12"/>
    <p:sldId id="263" r:id="rId13"/>
    <p:sldId id="264" r:id="rId14"/>
  </p:sldIdLst>
  <p:sldSz cx="9144000" cy="5143500" type="screen16x9"/>
  <p:notesSz cx="6858000" cy="9144000"/>
  <p:embeddedFontLst>
    <p:embeddedFont>
      <p:font typeface="Maven Pro" pitchFamily="2" charset="77"/>
      <p:regular r:id="rId16"/>
      <p:bold r:id="rId17"/>
    </p:embeddedFont>
    <p:embeddedFont>
      <p:font typeface="Nunito" pitchFamily="2" charset="77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17"/>
    <p:restoredTop sz="94639"/>
  </p:normalViewPr>
  <p:slideViewPr>
    <p:cSldViewPr snapToGrid="0">
      <p:cViewPr varScale="1">
        <p:scale>
          <a:sx n="77" d="100"/>
          <a:sy n="77" d="100"/>
        </p:scale>
        <p:origin x="176" y="19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a55b5f358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a55b5f358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8a55b5f35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8a55b5f35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8a55b5f35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8a55b5f358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a55b5f35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a55b5f35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8a55b5f358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8a55b5f358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8a55b5f358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8a55b5f358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a55b5f358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8a55b5f358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8a55b5f35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8a55b5f35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Garcia.i.joe88@email.c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linkedin.com/in/username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Microsoft Data Analysis</a:t>
            </a:r>
            <a:endParaRPr dirty="0"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E6CFBD-F2CC-A245-86F5-DDBC69E95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268" y="247148"/>
            <a:ext cx="6390877" cy="489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55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are the results?</a:t>
            </a:r>
            <a:endParaRPr dirty="0"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1303800" y="1957739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1600" dirty="0"/>
              <a:t>We have found that the main movies have elements that include documentary, drama, and comedy. Focus on these elements in future movie productions.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1600" dirty="0"/>
              <a:t>We were also shown how much a movie is rated by average, and saw how much an impact that movie goes to general audiences.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1600" dirty="0"/>
              <a:t>Also we discovered what is the median amount of money is required for a production and what are our best chances to making a hit movie.</a:t>
            </a:r>
          </a:p>
          <a:p>
            <a:pPr marL="0" indent="0">
              <a:spcAft>
                <a:spcPts val="1200"/>
              </a:spcAft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579739-BACB-DC42-87E5-ECDF9B5B4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028" y="598575"/>
            <a:ext cx="2225272" cy="122432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320" name="Google Shape;320;p20"/>
          <p:cNvSpPr txBox="1">
            <a:spLocks noGrp="1"/>
          </p:cNvSpPr>
          <p:nvPr>
            <p:ph type="body" idx="1"/>
          </p:nvPr>
        </p:nvSpPr>
        <p:spPr>
          <a:xfrm>
            <a:off x="1303800" y="1415087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600" dirty="0"/>
              <a:t>The movie should have a few elements of Drama, Comedy, or Documentary.</a:t>
            </a:r>
          </a:p>
          <a:p>
            <a:pPr marL="285750" indent="-285750">
              <a:spcAft>
                <a:spcPts val="1200"/>
              </a:spcAft>
            </a:pPr>
            <a:r>
              <a:rPr lang="en-US" sz="1600" dirty="0"/>
              <a:t>We saw which movies are generally taken by the public as favorable. What did the masses tell us about the movie. </a:t>
            </a:r>
          </a:p>
          <a:p>
            <a:pPr marL="285750" indent="-285750">
              <a:spcAft>
                <a:spcPts val="1200"/>
              </a:spcAft>
            </a:pPr>
            <a:r>
              <a:rPr lang="en-US" sz="1600" dirty="0"/>
              <a:t>Movies that have a much higher budget, are not really given the chance to make back their money.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77154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Email:</a:t>
            </a:r>
            <a:r>
              <a:rPr lang="en" sz="2000" dirty="0"/>
              <a:t> </a:t>
            </a:r>
            <a:r>
              <a:rPr lang="en-US" sz="2000" u="sng" dirty="0">
                <a:solidFill>
                  <a:schemeClr val="hlink"/>
                </a:solidFill>
                <a:hlinkClick r:id="rId3"/>
              </a:rPr>
              <a:t>G</a:t>
            </a:r>
            <a:r>
              <a:rPr lang="en" sz="2000" u="sng" dirty="0">
                <a:solidFill>
                  <a:schemeClr val="hlink"/>
                </a:solidFill>
                <a:hlinkClick r:id="rId3"/>
              </a:rPr>
              <a:t>arcia.i.joe88@email.com</a:t>
            </a: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GitHub:</a:t>
            </a:r>
            <a:r>
              <a:rPr lang="en" sz="2000" dirty="0"/>
              <a:t> @</a:t>
            </a:r>
            <a:r>
              <a:rPr lang="en" sz="2000" dirty="0" err="1"/>
              <a:t>Foxxenn</a:t>
            </a:r>
            <a:endParaRPr sz="2000" dirty="0"/>
          </a:p>
          <a:p>
            <a:pPr lvl="0"/>
            <a:r>
              <a:rPr lang="en" sz="2000" b="1" dirty="0"/>
              <a:t>LinkedIn:</a:t>
            </a:r>
            <a:r>
              <a:rPr lang="en" sz="2000" dirty="0"/>
              <a:t> </a:t>
            </a:r>
            <a:r>
              <a:rPr lang="en" sz="2000" u="sng" dirty="0">
                <a:solidFill>
                  <a:schemeClr val="hlink"/>
                </a:solidFill>
                <a:hlinkClick r:id="rId4"/>
              </a:rPr>
              <a:t>linkedin.com/in/</a:t>
            </a:r>
            <a:r>
              <a:rPr lang="en-US" sz="2000" u="sng" dirty="0">
                <a:solidFill>
                  <a:schemeClr val="hlink"/>
                </a:solidFill>
                <a:hlinkClick r:id="rId4"/>
              </a:rPr>
              <a:t>joe-g-84633239</a:t>
            </a:r>
            <a:r>
              <a:rPr lang="en" sz="2000" u="sng" dirty="0">
                <a:solidFill>
                  <a:schemeClr val="hlink"/>
                </a:solidFill>
                <a:hlinkClick r:id="rId4"/>
              </a:rPr>
              <a:t>/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Microsoft  Data Analysis</a:t>
            </a:r>
            <a:endParaRPr dirty="0"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35274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1600" b="1" dirty="0"/>
              <a:t>See how to make a movie for Microsoft taking into account the budget, the type of movie, and how the general audience will receive the movie.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1600" b="1" dirty="0"/>
              <a:t>We will then analyze the given data sets and explore what are the ultimate avenues to take.</a:t>
            </a:r>
            <a:endParaRPr sz="16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7337B2-9A85-9642-8022-1F892D1C4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4852" y="2966287"/>
            <a:ext cx="3210560" cy="18561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presentation includes:</a:t>
            </a:r>
            <a:endParaRPr dirty="0"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1248141" y="1230284"/>
            <a:ext cx="7030500" cy="28322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 dirty="0"/>
              <a:t>What are the practices to produce a box office movie hit.</a:t>
            </a:r>
            <a:endParaRPr sz="2600" dirty="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 dirty="0"/>
              <a:t>What Data sets from IMDB, Rotten Tomatoes, Box Office Mojo are used </a:t>
            </a: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 dirty="0"/>
              <a:t>Methods: Pandas, </a:t>
            </a:r>
            <a:r>
              <a:rPr lang="en-US" sz="2600" dirty="0" err="1"/>
              <a:t>SeaBorn</a:t>
            </a:r>
            <a:r>
              <a:rPr lang="en-US" sz="2600" dirty="0"/>
              <a:t>, </a:t>
            </a:r>
            <a:r>
              <a:rPr lang="en-US" sz="2600" dirty="0" err="1"/>
              <a:t>ect</a:t>
            </a:r>
            <a:endParaRPr sz="2600" dirty="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 dirty="0"/>
              <a:t>What are the results in our findings.</a:t>
            </a:r>
            <a:endParaRPr sz="2600" dirty="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 dirty="0"/>
              <a:t>What are some directions to take.</a:t>
            </a:r>
            <a:endParaRPr sz="2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type of films to create?</a:t>
            </a:r>
            <a:endParaRPr dirty="0"/>
          </a:p>
        </p:txBody>
      </p:sp>
      <p:sp>
        <p:nvSpPr>
          <p:cNvPr id="296" name="Google Shape;296;p16"/>
          <p:cNvSpPr txBox="1">
            <a:spLocks noGrp="1"/>
          </p:cNvSpPr>
          <p:nvPr>
            <p:ph type="body" idx="1"/>
          </p:nvPr>
        </p:nvSpPr>
        <p:spPr>
          <a:xfrm>
            <a:off x="1248382" y="14566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The film industry has </a:t>
            </a:r>
            <a:r>
              <a:rPr lang="en-US" dirty="0"/>
              <a:t>a lot</a:t>
            </a:r>
            <a:r>
              <a:rPr lang="en" dirty="0"/>
              <a:t> of pitfalls.  </a:t>
            </a:r>
            <a:r>
              <a:rPr lang="en-US" dirty="0"/>
              <a:t>Particularly</a:t>
            </a:r>
            <a:r>
              <a:rPr lang="en" dirty="0"/>
              <a:t>  those that involve money. To guide your decisions into this </a:t>
            </a:r>
            <a:r>
              <a:rPr lang="en-US" dirty="0"/>
              <a:t>perilous</a:t>
            </a:r>
            <a:r>
              <a:rPr lang="en" dirty="0"/>
              <a:t> industry we can answer a few basic questions: </a:t>
            </a:r>
          </a:p>
          <a:p>
            <a:pPr marL="285750" indent="-285750">
              <a:spcAft>
                <a:spcPts val="1200"/>
              </a:spcAft>
            </a:pPr>
            <a:r>
              <a:rPr lang="en" dirty="0"/>
              <a:t>How do we know how much is too much and just the right amount to budget. </a:t>
            </a:r>
          </a:p>
          <a:p>
            <a:pPr marL="285750" indent="-285750">
              <a:spcAft>
                <a:spcPts val="1200"/>
              </a:spcAft>
            </a:pPr>
            <a:r>
              <a:rPr lang="en" dirty="0"/>
              <a:t>How does the </a:t>
            </a:r>
            <a:r>
              <a:rPr lang="en-US" dirty="0"/>
              <a:t>general</a:t>
            </a:r>
            <a:r>
              <a:rPr lang="en" dirty="0"/>
              <a:t> public receive the movies?</a:t>
            </a:r>
          </a:p>
          <a:p>
            <a:pPr marL="285750" indent="-285750">
              <a:spcAft>
                <a:spcPts val="1200"/>
              </a:spcAft>
            </a:pPr>
            <a:r>
              <a:rPr lang="en" dirty="0"/>
              <a:t>What are the major traits per movie that they should follow?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182097-CDED-D34D-8391-E93A07E9C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766" y="3268136"/>
            <a:ext cx="2385226" cy="158818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Film Data</a:t>
            </a:r>
            <a:endParaRPr dirty="0"/>
          </a:p>
        </p:txBody>
      </p:sp>
      <p:sp>
        <p:nvSpPr>
          <p:cNvPr id="302" name="Google Shape;302;p17"/>
          <p:cNvSpPr txBox="1">
            <a:spLocks noGrp="1"/>
          </p:cNvSpPr>
          <p:nvPr>
            <p:ph type="body" idx="1"/>
          </p:nvPr>
        </p:nvSpPr>
        <p:spPr>
          <a:xfrm>
            <a:off x="1303800" y="1359668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Data used was from </a:t>
            </a:r>
          </a:p>
          <a:p>
            <a:pPr marL="285750" indent="-285750">
              <a:spcAft>
                <a:spcPts val="1200"/>
              </a:spcAft>
            </a:pPr>
            <a:r>
              <a:rPr lang="en-US" sz="1800" b="1" dirty="0"/>
              <a:t>IMDB</a:t>
            </a:r>
            <a:endParaRPr lang="en-US" sz="1800" dirty="0"/>
          </a:p>
          <a:p>
            <a:pPr marL="285750" indent="-285750">
              <a:spcAft>
                <a:spcPts val="1200"/>
              </a:spcAft>
            </a:pPr>
            <a:r>
              <a:rPr lang="en-US" sz="1800" b="1" dirty="0"/>
              <a:t>Rotten Tomatoes</a:t>
            </a:r>
            <a:endParaRPr lang="en-US" sz="1800" dirty="0"/>
          </a:p>
          <a:p>
            <a:pPr marL="285750" indent="-285750">
              <a:spcAft>
                <a:spcPts val="1200"/>
              </a:spcAft>
            </a:pPr>
            <a:r>
              <a:rPr lang="en-US" sz="1800" b="1" dirty="0"/>
              <a:t>Box Office Mojo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They supplied  us with a glance at how much money a movie has made domestically, a glance at the production value, and finally a rating.</a:t>
            </a:r>
            <a:endParaRPr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82941F-6AF8-7D48-A446-1F21A216D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607" y="598575"/>
            <a:ext cx="2091227" cy="12305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3E162C-5E65-E140-B458-9EFA90162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922" y="625916"/>
            <a:ext cx="2090074" cy="12031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6CDC08-812B-9140-A684-B3F3072849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8501" y="2059250"/>
            <a:ext cx="2990157" cy="100721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Methods used for the Data</a:t>
            </a:r>
            <a:endParaRPr dirty="0"/>
          </a:p>
        </p:txBody>
      </p:sp>
      <p:sp>
        <p:nvSpPr>
          <p:cNvPr id="308" name="Google Shape;308;p18"/>
          <p:cNvSpPr txBox="1">
            <a:spLocks noGrp="1"/>
          </p:cNvSpPr>
          <p:nvPr>
            <p:ph type="body" idx="1"/>
          </p:nvPr>
        </p:nvSpPr>
        <p:spPr>
          <a:xfrm>
            <a:off x="1303800" y="1387377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" sz="2000" dirty="0"/>
              <a:t>Pandas to split up comma </a:t>
            </a:r>
            <a:r>
              <a:rPr lang="en" sz="2000" dirty="0" err="1"/>
              <a:t>sep</a:t>
            </a:r>
            <a:r>
              <a:rPr lang="en-US" sz="2000" dirty="0"/>
              <a:t>a</a:t>
            </a:r>
            <a:r>
              <a:rPr lang="en" sz="2000" dirty="0"/>
              <a:t>rated values (CSV) to a data frames, and clean them.</a:t>
            </a:r>
          </a:p>
          <a:p>
            <a:pPr marL="285750" indent="-285750">
              <a:spcAft>
                <a:spcPts val="1200"/>
              </a:spcAft>
            </a:pPr>
            <a:r>
              <a:rPr lang="en" sz="2000" dirty="0"/>
              <a:t>Math, </a:t>
            </a:r>
            <a:r>
              <a:rPr lang="en" sz="2000" dirty="0" err="1"/>
              <a:t>numpy</a:t>
            </a:r>
            <a:r>
              <a:rPr lang="en" sz="2000" dirty="0"/>
              <a:t> to find some </a:t>
            </a:r>
            <a:r>
              <a:rPr lang="en" sz="2000" dirty="0" err="1"/>
              <a:t>statis</a:t>
            </a:r>
            <a:r>
              <a:rPr lang="en-US" sz="2000" dirty="0"/>
              <a:t>t</a:t>
            </a:r>
            <a:r>
              <a:rPr lang="en" sz="2000" dirty="0" err="1"/>
              <a:t>ical</a:t>
            </a:r>
            <a:r>
              <a:rPr lang="en" sz="2000" dirty="0"/>
              <a:t> elements within the data.</a:t>
            </a:r>
          </a:p>
          <a:p>
            <a:pPr marL="285750" indent="-285750">
              <a:spcAft>
                <a:spcPts val="1200"/>
              </a:spcAft>
            </a:pPr>
            <a:r>
              <a:rPr lang="en" sz="2000" dirty="0"/>
              <a:t>Seaborn and Matplotlib to plot the data into some graphs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FAC99C-47E8-DC4E-98D1-DDC55A273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60" y="0"/>
            <a:ext cx="817053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41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9B43B7-F2AF-A140-AD6B-AB65CA00A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28" y="0"/>
            <a:ext cx="782450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56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781963-AD32-5B4F-A0C1-BBD2C0841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245" y="253271"/>
            <a:ext cx="6032334" cy="474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526987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444</Words>
  <Application>Microsoft Macintosh PowerPoint</Application>
  <PresentationFormat>On-screen Show (16:9)</PresentationFormat>
  <Paragraphs>38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Maven Pro</vt:lpstr>
      <vt:lpstr>Arial</vt:lpstr>
      <vt:lpstr>Nunito</vt:lpstr>
      <vt:lpstr>Momentum</vt:lpstr>
      <vt:lpstr>Microsoft Data Analysis</vt:lpstr>
      <vt:lpstr>Microsoft  Data Analysis</vt:lpstr>
      <vt:lpstr>The presentation includes:</vt:lpstr>
      <vt:lpstr>What type of films to create?</vt:lpstr>
      <vt:lpstr>Film Data</vt:lpstr>
      <vt:lpstr>Methods used for the Data</vt:lpstr>
      <vt:lpstr>PowerPoint Presentation</vt:lpstr>
      <vt:lpstr>PowerPoint Presentation</vt:lpstr>
      <vt:lpstr>PowerPoint Presentation</vt:lpstr>
      <vt:lpstr>PowerPoint Presentation</vt:lpstr>
      <vt:lpstr>What are the results?</vt:lpstr>
      <vt:lpstr>Conclusions</vt:lpstr>
      <vt:lpstr>Thank You!  Email: Garcia.i.joe88@email.com GitHub: @Foxxenn LinkedIn: linkedin.com/in/joe-g-84633239/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Data Analysis</dc:title>
  <cp:lastModifiedBy>Microsoft Office User</cp:lastModifiedBy>
  <cp:revision>15</cp:revision>
  <dcterms:modified xsi:type="dcterms:W3CDTF">2022-03-10T18:55:40Z</dcterms:modified>
</cp:coreProperties>
</file>